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</p:sldIdLst>
  <p:sldSz cx="11520488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FB5"/>
    <a:srgbClr val="17C7D2"/>
    <a:srgbClr val="00B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96"/>
  </p:normalViewPr>
  <p:slideViewPr>
    <p:cSldViewPr snapToGrid="0" snapToObjects="1">
      <p:cViewPr varScale="1">
        <p:scale>
          <a:sx n="44" d="100"/>
          <a:sy n="44" d="100"/>
        </p:scale>
        <p:origin x="153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4037" y="2474395"/>
            <a:ext cx="9792415" cy="5263774"/>
          </a:xfrm>
        </p:spPr>
        <p:txBody>
          <a:bodyPr anchor="b"/>
          <a:lstStyle>
            <a:lvl1pPr algn="ctr"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7941160"/>
            <a:ext cx="8640366" cy="3650342"/>
          </a:xfrm>
        </p:spPr>
        <p:txBody>
          <a:bodyPr/>
          <a:lstStyle>
            <a:lvl1pPr marL="0" indent="0" algn="ctr">
              <a:buNone/>
              <a:defRPr sz="3024"/>
            </a:lvl1pPr>
            <a:lvl2pPr marL="576026" indent="0" algn="ctr">
              <a:buNone/>
              <a:defRPr sz="2520"/>
            </a:lvl2pPr>
            <a:lvl3pPr marL="1152053" indent="0" algn="ctr">
              <a:buNone/>
              <a:defRPr sz="2268"/>
            </a:lvl3pPr>
            <a:lvl4pPr marL="1728079" indent="0" algn="ctr">
              <a:buNone/>
              <a:defRPr sz="2016"/>
            </a:lvl4pPr>
            <a:lvl5pPr marL="2304105" indent="0" algn="ctr">
              <a:buNone/>
              <a:defRPr sz="2016"/>
            </a:lvl5pPr>
            <a:lvl6pPr marL="2880131" indent="0" algn="ctr">
              <a:buNone/>
              <a:defRPr sz="2016"/>
            </a:lvl6pPr>
            <a:lvl7pPr marL="3456158" indent="0" algn="ctr">
              <a:buNone/>
              <a:defRPr sz="2016"/>
            </a:lvl7pPr>
            <a:lvl8pPr marL="4032184" indent="0" algn="ctr">
              <a:buNone/>
              <a:defRPr sz="2016"/>
            </a:lvl8pPr>
            <a:lvl9pPr marL="4608210" indent="0" algn="ctr">
              <a:buNone/>
              <a:defRPr sz="20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2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3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0" y="804966"/>
            <a:ext cx="2484105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4" y="804966"/>
            <a:ext cx="7308310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9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14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4" y="3769342"/>
            <a:ext cx="9936421" cy="628922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4" y="10118069"/>
            <a:ext cx="9936421" cy="3307357"/>
          </a:xfrm>
        </p:spPr>
        <p:txBody>
          <a:bodyPr/>
          <a:lstStyle>
            <a:lvl1pPr marL="0" indent="0">
              <a:buNone/>
              <a:defRPr sz="3024">
                <a:solidFill>
                  <a:schemeClr val="tx1"/>
                </a:solidFill>
              </a:defRPr>
            </a:lvl1pPr>
            <a:lvl2pPr marL="57602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152053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3pPr>
            <a:lvl4pPr marL="1728079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4pPr>
            <a:lvl5pPr marL="2304105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5pPr>
            <a:lvl6pPr marL="2880131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6pPr>
            <a:lvl7pPr marL="3456158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7pPr>
            <a:lvl8pPr marL="403218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8pPr>
            <a:lvl9pPr marL="460821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04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4024827"/>
            <a:ext cx="4896207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4024827"/>
            <a:ext cx="4896207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3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804969"/>
            <a:ext cx="9936421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3706342"/>
            <a:ext cx="4873706" cy="181642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26" indent="0">
              <a:buNone/>
              <a:defRPr sz="2520" b="1"/>
            </a:lvl2pPr>
            <a:lvl3pPr marL="1152053" indent="0">
              <a:buNone/>
              <a:defRPr sz="2268" b="1"/>
            </a:lvl3pPr>
            <a:lvl4pPr marL="1728079" indent="0">
              <a:buNone/>
              <a:defRPr sz="2016" b="1"/>
            </a:lvl4pPr>
            <a:lvl5pPr marL="2304105" indent="0">
              <a:buNone/>
              <a:defRPr sz="2016" b="1"/>
            </a:lvl5pPr>
            <a:lvl6pPr marL="2880131" indent="0">
              <a:buNone/>
              <a:defRPr sz="2016" b="1"/>
            </a:lvl6pPr>
            <a:lvl7pPr marL="3456158" indent="0">
              <a:buNone/>
              <a:defRPr sz="2016" b="1"/>
            </a:lvl7pPr>
            <a:lvl8pPr marL="4032184" indent="0">
              <a:buNone/>
              <a:defRPr sz="2016" b="1"/>
            </a:lvl8pPr>
            <a:lvl9pPr marL="4608210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5522763"/>
            <a:ext cx="4873706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8" y="3706342"/>
            <a:ext cx="4897708" cy="181642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26" indent="0">
              <a:buNone/>
              <a:defRPr sz="2520" b="1"/>
            </a:lvl2pPr>
            <a:lvl3pPr marL="1152053" indent="0">
              <a:buNone/>
              <a:defRPr sz="2268" b="1"/>
            </a:lvl3pPr>
            <a:lvl4pPr marL="1728079" indent="0">
              <a:buNone/>
              <a:defRPr sz="2016" b="1"/>
            </a:lvl4pPr>
            <a:lvl5pPr marL="2304105" indent="0">
              <a:buNone/>
              <a:defRPr sz="2016" b="1"/>
            </a:lvl5pPr>
            <a:lvl6pPr marL="2880131" indent="0">
              <a:buNone/>
              <a:defRPr sz="2016" b="1"/>
            </a:lvl6pPr>
            <a:lvl7pPr marL="3456158" indent="0">
              <a:buNone/>
              <a:defRPr sz="2016" b="1"/>
            </a:lvl7pPr>
            <a:lvl8pPr marL="4032184" indent="0">
              <a:buNone/>
              <a:defRPr sz="2016" b="1"/>
            </a:lvl8pPr>
            <a:lvl9pPr marL="4608210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8" y="5522763"/>
            <a:ext cx="4897708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7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8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1007957"/>
            <a:ext cx="3715657" cy="352784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2176910"/>
            <a:ext cx="5832247" cy="10744538"/>
          </a:xfrm>
        </p:spPr>
        <p:txBody>
          <a:bodyPr/>
          <a:lstStyle>
            <a:lvl1pPr>
              <a:defRPr sz="4032"/>
            </a:lvl1pPr>
            <a:lvl2pPr>
              <a:defRPr sz="3528"/>
            </a:lvl2pPr>
            <a:lvl3pPr>
              <a:defRPr sz="3024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4535805"/>
            <a:ext cx="3715657" cy="8403140"/>
          </a:xfrm>
        </p:spPr>
        <p:txBody>
          <a:bodyPr/>
          <a:lstStyle>
            <a:lvl1pPr marL="0" indent="0">
              <a:buNone/>
              <a:defRPr sz="2016"/>
            </a:lvl1pPr>
            <a:lvl2pPr marL="576026" indent="0">
              <a:buNone/>
              <a:defRPr sz="1764"/>
            </a:lvl2pPr>
            <a:lvl3pPr marL="1152053" indent="0">
              <a:buNone/>
              <a:defRPr sz="1512"/>
            </a:lvl3pPr>
            <a:lvl4pPr marL="1728079" indent="0">
              <a:buNone/>
              <a:defRPr sz="1260"/>
            </a:lvl4pPr>
            <a:lvl5pPr marL="2304105" indent="0">
              <a:buNone/>
              <a:defRPr sz="1260"/>
            </a:lvl5pPr>
            <a:lvl6pPr marL="2880131" indent="0">
              <a:buNone/>
              <a:defRPr sz="1260"/>
            </a:lvl6pPr>
            <a:lvl7pPr marL="3456158" indent="0">
              <a:buNone/>
              <a:defRPr sz="1260"/>
            </a:lvl7pPr>
            <a:lvl8pPr marL="4032184" indent="0">
              <a:buNone/>
              <a:defRPr sz="1260"/>
            </a:lvl8pPr>
            <a:lvl9pPr marL="460821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58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1007957"/>
            <a:ext cx="3715657" cy="352784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2176910"/>
            <a:ext cx="5832247" cy="10744538"/>
          </a:xfrm>
        </p:spPr>
        <p:txBody>
          <a:bodyPr anchor="t"/>
          <a:lstStyle>
            <a:lvl1pPr marL="0" indent="0">
              <a:buNone/>
              <a:defRPr sz="4032"/>
            </a:lvl1pPr>
            <a:lvl2pPr marL="576026" indent="0">
              <a:buNone/>
              <a:defRPr sz="3528"/>
            </a:lvl2pPr>
            <a:lvl3pPr marL="1152053" indent="0">
              <a:buNone/>
              <a:defRPr sz="3024"/>
            </a:lvl3pPr>
            <a:lvl4pPr marL="1728079" indent="0">
              <a:buNone/>
              <a:defRPr sz="2520"/>
            </a:lvl4pPr>
            <a:lvl5pPr marL="2304105" indent="0">
              <a:buNone/>
              <a:defRPr sz="2520"/>
            </a:lvl5pPr>
            <a:lvl6pPr marL="2880131" indent="0">
              <a:buNone/>
              <a:defRPr sz="2520"/>
            </a:lvl6pPr>
            <a:lvl7pPr marL="3456158" indent="0">
              <a:buNone/>
              <a:defRPr sz="2520"/>
            </a:lvl7pPr>
            <a:lvl8pPr marL="4032184" indent="0">
              <a:buNone/>
              <a:defRPr sz="2520"/>
            </a:lvl8pPr>
            <a:lvl9pPr marL="4608210" indent="0">
              <a:buNone/>
              <a:defRPr sz="2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4535805"/>
            <a:ext cx="3715657" cy="8403140"/>
          </a:xfrm>
        </p:spPr>
        <p:txBody>
          <a:bodyPr/>
          <a:lstStyle>
            <a:lvl1pPr marL="0" indent="0">
              <a:buNone/>
              <a:defRPr sz="2016"/>
            </a:lvl1pPr>
            <a:lvl2pPr marL="576026" indent="0">
              <a:buNone/>
              <a:defRPr sz="1764"/>
            </a:lvl2pPr>
            <a:lvl3pPr marL="1152053" indent="0">
              <a:buNone/>
              <a:defRPr sz="1512"/>
            </a:lvl3pPr>
            <a:lvl4pPr marL="1728079" indent="0">
              <a:buNone/>
              <a:defRPr sz="1260"/>
            </a:lvl4pPr>
            <a:lvl5pPr marL="2304105" indent="0">
              <a:buNone/>
              <a:defRPr sz="1260"/>
            </a:lvl5pPr>
            <a:lvl6pPr marL="2880131" indent="0">
              <a:buNone/>
              <a:defRPr sz="1260"/>
            </a:lvl6pPr>
            <a:lvl7pPr marL="3456158" indent="0">
              <a:buNone/>
              <a:defRPr sz="1260"/>
            </a:lvl7pPr>
            <a:lvl8pPr marL="4032184" indent="0">
              <a:buNone/>
              <a:defRPr sz="1260"/>
            </a:lvl8pPr>
            <a:lvl9pPr marL="460821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27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804969"/>
            <a:ext cx="9936421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4024827"/>
            <a:ext cx="9936421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14013401"/>
            <a:ext cx="2592110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44851-689A-0345-943B-0E78AB61D9C2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14013401"/>
            <a:ext cx="3888165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14013401"/>
            <a:ext cx="2592110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2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152053" rtl="0" eaLnBrk="1" latinLnBrk="0" hangingPunct="1">
        <a:lnSpc>
          <a:spcPct val="90000"/>
        </a:lnSpc>
        <a:spcBef>
          <a:spcPct val="0"/>
        </a:spcBef>
        <a:buNone/>
        <a:defRPr sz="55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13" indent="-288013" algn="l" defTabSz="1152053" rtl="0" eaLnBrk="1" latinLnBrk="0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1pPr>
      <a:lvl2pPr marL="864039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2pPr>
      <a:lvl3pPr marL="1440066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2016092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592118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3168145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A7298B-0FE3-8A4C-B09F-D271C6F889E1}"/>
              </a:ext>
            </a:extLst>
          </p:cNvPr>
          <p:cNvSpPr/>
          <p:nvPr/>
        </p:nvSpPr>
        <p:spPr>
          <a:xfrm rot="10800000">
            <a:off x="-1" y="12198894"/>
            <a:ext cx="11520488" cy="292045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25000">
                <a:schemeClr val="accent5">
                  <a:lumMod val="0"/>
                  <a:lumOff val="100000"/>
                </a:schemeClr>
              </a:gs>
              <a:gs pos="100000">
                <a:srgbClr val="00B9E7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264C5-7300-F445-AB94-DF0BA219A5C4}"/>
              </a:ext>
            </a:extLst>
          </p:cNvPr>
          <p:cNvSpPr/>
          <p:nvPr/>
        </p:nvSpPr>
        <p:spPr>
          <a:xfrm>
            <a:off x="0" y="0"/>
            <a:ext cx="11520488" cy="61058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41000">
                <a:schemeClr val="accent5">
                  <a:lumMod val="0"/>
                  <a:lumOff val="100000"/>
                </a:schemeClr>
              </a:gs>
              <a:gs pos="100000">
                <a:srgbClr val="00B9E7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044742-E8BD-EC46-8C6C-1C38FC1E6A5A}"/>
              </a:ext>
            </a:extLst>
          </p:cNvPr>
          <p:cNvSpPr txBox="1"/>
          <p:nvPr/>
        </p:nvSpPr>
        <p:spPr>
          <a:xfrm>
            <a:off x="375114" y="309680"/>
            <a:ext cx="10770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 Ontology For Ice Hockey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83734-A0A1-9F46-9DB6-C5062A9066AD}"/>
              </a:ext>
            </a:extLst>
          </p:cNvPr>
          <p:cNvSpPr txBox="1"/>
          <p:nvPr/>
        </p:nvSpPr>
        <p:spPr>
          <a:xfrm>
            <a:off x="375114" y="1063697"/>
            <a:ext cx="8822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Robin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Keskisärkkä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Huanyu Li,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Sijin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Cheng,</a:t>
            </a:r>
          </a:p>
          <a:p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Niklas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Carlsson and Patrick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Lambrix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174574-ABC7-2C48-BE2B-EAFD4E12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86" y="13605885"/>
            <a:ext cx="3975100" cy="1422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E0E517-92A0-1746-A463-8B5D3DFB0072}"/>
              </a:ext>
            </a:extLst>
          </p:cNvPr>
          <p:cNvSpPr txBox="1"/>
          <p:nvPr/>
        </p:nvSpPr>
        <p:spPr>
          <a:xfrm>
            <a:off x="375114" y="2029175"/>
            <a:ext cx="678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Linköping University, Linköping, Sweden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483D8C-38C3-E74B-9046-058492CC3E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7840" y="3931495"/>
            <a:ext cx="5474160" cy="283174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65EA84C-1315-5848-872B-F9E2C58C4FB1}"/>
              </a:ext>
            </a:extLst>
          </p:cNvPr>
          <p:cNvSpPr txBox="1"/>
          <p:nvPr/>
        </p:nvSpPr>
        <p:spPr>
          <a:xfrm>
            <a:off x="144000" y="3708000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Motivation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932BCB-C63A-B749-A8A4-593FBB2F56C2}"/>
              </a:ext>
            </a:extLst>
          </p:cNvPr>
          <p:cNvSpPr txBox="1"/>
          <p:nvPr/>
        </p:nvSpPr>
        <p:spPr>
          <a:xfrm>
            <a:off x="144000" y="8280000"/>
            <a:ext cx="5110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Ontology design and development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B24D6-4DDC-0445-BE9F-27EDA0213B37}"/>
              </a:ext>
            </a:extLst>
          </p:cNvPr>
          <p:cNvSpPr txBox="1"/>
          <p:nvPr/>
        </p:nvSpPr>
        <p:spPr>
          <a:xfrm>
            <a:off x="5903283" y="9900000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E35F097-DC5E-EC46-838C-92F66F535334}"/>
              </a:ext>
            </a:extLst>
          </p:cNvPr>
          <p:cNvSpPr txBox="1">
            <a:spLocks/>
          </p:cNvSpPr>
          <p:nvPr/>
        </p:nvSpPr>
        <p:spPr>
          <a:xfrm>
            <a:off x="0" y="4248000"/>
            <a:ext cx="5652000" cy="38140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22B958-32DD-E34C-BFC5-BC23B0C55BC4}"/>
              </a:ext>
            </a:extLst>
          </p:cNvPr>
          <p:cNvSpPr txBox="1">
            <a:spLocks/>
          </p:cNvSpPr>
          <p:nvPr/>
        </p:nvSpPr>
        <p:spPr>
          <a:xfrm>
            <a:off x="0" y="8820000"/>
            <a:ext cx="5652000" cy="4232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B6BD267D-14A7-2242-AFAB-04C120EA6A49}"/>
              </a:ext>
            </a:extLst>
          </p:cNvPr>
          <p:cNvSpPr txBox="1"/>
          <p:nvPr/>
        </p:nvSpPr>
        <p:spPr>
          <a:xfrm>
            <a:off x="5903284" y="7020000"/>
            <a:ext cx="2715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Current Coverage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6F69090-2D0C-F346-A97B-1351DD4943B5}"/>
              </a:ext>
            </a:extLst>
          </p:cNvPr>
          <p:cNvSpPr txBox="1">
            <a:spLocks/>
          </p:cNvSpPr>
          <p:nvPr/>
        </p:nvSpPr>
        <p:spPr>
          <a:xfrm>
            <a:off x="5760000" y="10440000"/>
            <a:ext cx="5652000" cy="301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C12A42-5374-9447-A222-C4C6EBDF40C2}"/>
              </a:ext>
            </a:extLst>
          </p:cNvPr>
          <p:cNvSpPr txBox="1">
            <a:spLocks/>
          </p:cNvSpPr>
          <p:nvPr/>
        </p:nvSpPr>
        <p:spPr>
          <a:xfrm>
            <a:off x="5760000" y="7560000"/>
            <a:ext cx="5652000" cy="928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0ED1362-0E10-C44D-89F5-997E8D4B8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318" y="446315"/>
            <a:ext cx="3700170" cy="2466780"/>
          </a:xfrm>
          <a:prstGeom prst="rect">
            <a:avLst/>
          </a:prstGeom>
          <a:gradFill>
            <a:gsLst>
              <a:gs pos="78000">
                <a:srgbClr val="00B0F0"/>
              </a:gs>
              <a:gs pos="52975">
                <a:srgbClr val="2FBFF3"/>
              </a:gs>
              <a:gs pos="0">
                <a:schemeClr val="accent5">
                  <a:lumMod val="0"/>
                  <a:lumOff val="100000"/>
                </a:schemeClr>
              </a:gs>
              <a:gs pos="65000">
                <a:srgbClr val="00B0F0"/>
              </a:gs>
            </a:gsLst>
            <a:lin ang="16200000" scaled="0"/>
          </a:gradFill>
          <a:effectLst>
            <a:softEdge rad="12446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17108A-19FB-9B49-A5FC-E8B59961560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9707" y="8216870"/>
            <a:ext cx="11520488" cy="5865890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655390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A7298B-0FE3-8A4C-B09F-D271C6F889E1}"/>
              </a:ext>
            </a:extLst>
          </p:cNvPr>
          <p:cNvSpPr/>
          <p:nvPr/>
        </p:nvSpPr>
        <p:spPr>
          <a:xfrm rot="10800000">
            <a:off x="-1" y="12198894"/>
            <a:ext cx="11520488" cy="292045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25000">
                <a:schemeClr val="accent5">
                  <a:lumMod val="0"/>
                  <a:lumOff val="100000"/>
                </a:schemeClr>
              </a:gs>
              <a:gs pos="100000">
                <a:srgbClr val="17C7D2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264C5-7300-F445-AB94-DF0BA219A5C4}"/>
              </a:ext>
            </a:extLst>
          </p:cNvPr>
          <p:cNvSpPr/>
          <p:nvPr/>
        </p:nvSpPr>
        <p:spPr>
          <a:xfrm>
            <a:off x="0" y="0"/>
            <a:ext cx="11520488" cy="61058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41000">
                <a:schemeClr val="accent5">
                  <a:lumMod val="0"/>
                  <a:lumOff val="100000"/>
                </a:schemeClr>
              </a:gs>
              <a:gs pos="100000">
                <a:srgbClr val="17C7D2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044742-E8BD-EC46-8C6C-1C38FC1E6A5A}"/>
              </a:ext>
            </a:extLst>
          </p:cNvPr>
          <p:cNvSpPr txBox="1"/>
          <p:nvPr/>
        </p:nvSpPr>
        <p:spPr>
          <a:xfrm>
            <a:off x="375114" y="309680"/>
            <a:ext cx="10770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 Ontology For Ice Hockey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83734-A0A1-9F46-9DB6-C5062A9066AD}"/>
              </a:ext>
            </a:extLst>
          </p:cNvPr>
          <p:cNvSpPr txBox="1"/>
          <p:nvPr/>
        </p:nvSpPr>
        <p:spPr>
          <a:xfrm>
            <a:off x="375114" y="1063697"/>
            <a:ext cx="8822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Robin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Keskisärkkä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Huanyu Li,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Sijin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Cheng,</a:t>
            </a:r>
          </a:p>
          <a:p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Niklas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Carlsson and Patrick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Lambrix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174574-ABC7-2C48-BE2B-EAFD4E12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86" y="13605885"/>
            <a:ext cx="3975100" cy="1422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E0E517-92A0-1746-A463-8B5D3DFB0072}"/>
              </a:ext>
            </a:extLst>
          </p:cNvPr>
          <p:cNvSpPr txBox="1"/>
          <p:nvPr/>
        </p:nvSpPr>
        <p:spPr>
          <a:xfrm>
            <a:off x="375114" y="2029175"/>
            <a:ext cx="678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Linköping University, Linköping, Sweden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483D8C-38C3-E74B-9046-058492CC3E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7840" y="3931495"/>
            <a:ext cx="5474160" cy="283174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65EA84C-1315-5848-872B-F9E2C58C4FB1}"/>
              </a:ext>
            </a:extLst>
          </p:cNvPr>
          <p:cNvSpPr txBox="1"/>
          <p:nvPr/>
        </p:nvSpPr>
        <p:spPr>
          <a:xfrm>
            <a:off x="144000" y="3708000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Motivation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932BCB-C63A-B749-A8A4-593FBB2F56C2}"/>
              </a:ext>
            </a:extLst>
          </p:cNvPr>
          <p:cNvSpPr txBox="1"/>
          <p:nvPr/>
        </p:nvSpPr>
        <p:spPr>
          <a:xfrm>
            <a:off x="144000" y="8280000"/>
            <a:ext cx="5110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Ontology design and development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B24D6-4DDC-0445-BE9F-27EDA0213B37}"/>
              </a:ext>
            </a:extLst>
          </p:cNvPr>
          <p:cNvSpPr txBox="1"/>
          <p:nvPr/>
        </p:nvSpPr>
        <p:spPr>
          <a:xfrm>
            <a:off x="5903283" y="9900000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E35F097-DC5E-EC46-838C-92F66F535334}"/>
              </a:ext>
            </a:extLst>
          </p:cNvPr>
          <p:cNvSpPr txBox="1">
            <a:spLocks/>
          </p:cNvSpPr>
          <p:nvPr/>
        </p:nvSpPr>
        <p:spPr>
          <a:xfrm>
            <a:off x="0" y="4248000"/>
            <a:ext cx="5652000" cy="38140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22B958-32DD-E34C-BFC5-BC23B0C55BC4}"/>
              </a:ext>
            </a:extLst>
          </p:cNvPr>
          <p:cNvSpPr txBox="1">
            <a:spLocks/>
          </p:cNvSpPr>
          <p:nvPr/>
        </p:nvSpPr>
        <p:spPr>
          <a:xfrm>
            <a:off x="0" y="8820000"/>
            <a:ext cx="5652000" cy="4232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B6BD267D-14A7-2242-AFAB-04C120EA6A49}"/>
              </a:ext>
            </a:extLst>
          </p:cNvPr>
          <p:cNvSpPr txBox="1"/>
          <p:nvPr/>
        </p:nvSpPr>
        <p:spPr>
          <a:xfrm>
            <a:off x="5903284" y="7020000"/>
            <a:ext cx="2715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Current Coverage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6F69090-2D0C-F346-A97B-1351DD4943B5}"/>
              </a:ext>
            </a:extLst>
          </p:cNvPr>
          <p:cNvSpPr txBox="1">
            <a:spLocks/>
          </p:cNvSpPr>
          <p:nvPr/>
        </p:nvSpPr>
        <p:spPr>
          <a:xfrm>
            <a:off x="5760000" y="10440000"/>
            <a:ext cx="5652000" cy="301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C12A42-5374-9447-A222-C4C6EBDF40C2}"/>
              </a:ext>
            </a:extLst>
          </p:cNvPr>
          <p:cNvSpPr txBox="1">
            <a:spLocks/>
          </p:cNvSpPr>
          <p:nvPr/>
        </p:nvSpPr>
        <p:spPr>
          <a:xfrm>
            <a:off x="5760000" y="7560000"/>
            <a:ext cx="5652000" cy="928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0ED1362-0E10-C44D-89F5-997E8D4B8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318" y="446315"/>
            <a:ext cx="3700170" cy="2466780"/>
          </a:xfrm>
          <a:prstGeom prst="rect">
            <a:avLst/>
          </a:prstGeom>
          <a:gradFill>
            <a:gsLst>
              <a:gs pos="78000">
                <a:srgbClr val="00B0F0"/>
              </a:gs>
              <a:gs pos="52975">
                <a:srgbClr val="2FBFF3"/>
              </a:gs>
              <a:gs pos="0">
                <a:schemeClr val="accent5">
                  <a:lumMod val="0"/>
                  <a:lumOff val="100000"/>
                </a:schemeClr>
              </a:gs>
              <a:gs pos="65000">
                <a:srgbClr val="00B0F0"/>
              </a:gs>
            </a:gsLst>
            <a:lin ang="16200000" scaled="0"/>
          </a:gradFill>
          <a:effectLst>
            <a:softEdge rad="12446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17108A-19FB-9B49-A5FC-E8B59961560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9707" y="8216870"/>
            <a:ext cx="11520488" cy="5865890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1582756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A7298B-0FE3-8A4C-B09F-D271C6F889E1}"/>
              </a:ext>
            </a:extLst>
          </p:cNvPr>
          <p:cNvSpPr/>
          <p:nvPr/>
        </p:nvSpPr>
        <p:spPr>
          <a:xfrm rot="10800000">
            <a:off x="-1" y="12198894"/>
            <a:ext cx="11520488" cy="292045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25000">
                <a:schemeClr val="accent5">
                  <a:lumMod val="0"/>
                  <a:lumOff val="100000"/>
                </a:schemeClr>
              </a:gs>
              <a:gs pos="100000">
                <a:srgbClr val="00CFB5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264C5-7300-F445-AB94-DF0BA219A5C4}"/>
              </a:ext>
            </a:extLst>
          </p:cNvPr>
          <p:cNvSpPr/>
          <p:nvPr/>
        </p:nvSpPr>
        <p:spPr>
          <a:xfrm>
            <a:off x="0" y="0"/>
            <a:ext cx="11520488" cy="61058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41000">
                <a:schemeClr val="accent5">
                  <a:lumMod val="0"/>
                  <a:lumOff val="100000"/>
                </a:schemeClr>
              </a:gs>
              <a:gs pos="100000">
                <a:srgbClr val="00CFB5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044742-E8BD-EC46-8C6C-1C38FC1E6A5A}"/>
              </a:ext>
            </a:extLst>
          </p:cNvPr>
          <p:cNvSpPr txBox="1"/>
          <p:nvPr/>
        </p:nvSpPr>
        <p:spPr>
          <a:xfrm>
            <a:off x="375114" y="309680"/>
            <a:ext cx="10770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 Ontology For Ice Hockey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83734-A0A1-9F46-9DB6-C5062A9066AD}"/>
              </a:ext>
            </a:extLst>
          </p:cNvPr>
          <p:cNvSpPr txBox="1"/>
          <p:nvPr/>
        </p:nvSpPr>
        <p:spPr>
          <a:xfrm>
            <a:off x="375114" y="1063697"/>
            <a:ext cx="8822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Robin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Keskisärkkä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Huanyu Li,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Sijin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Cheng,</a:t>
            </a:r>
          </a:p>
          <a:p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Niklas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Carlsson and Patrick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Lambrix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174574-ABC7-2C48-BE2B-EAFD4E12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86" y="13605885"/>
            <a:ext cx="3975100" cy="1422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E0E517-92A0-1746-A463-8B5D3DFB0072}"/>
              </a:ext>
            </a:extLst>
          </p:cNvPr>
          <p:cNvSpPr txBox="1"/>
          <p:nvPr/>
        </p:nvSpPr>
        <p:spPr>
          <a:xfrm>
            <a:off x="375114" y="2029175"/>
            <a:ext cx="678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Linköping University, Linköping, Sweden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483D8C-38C3-E74B-9046-058492CC3E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7840" y="3931495"/>
            <a:ext cx="5474160" cy="283174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65EA84C-1315-5848-872B-F9E2C58C4FB1}"/>
              </a:ext>
            </a:extLst>
          </p:cNvPr>
          <p:cNvSpPr txBox="1"/>
          <p:nvPr/>
        </p:nvSpPr>
        <p:spPr>
          <a:xfrm>
            <a:off x="144000" y="3708000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Motivation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932BCB-C63A-B749-A8A4-593FBB2F56C2}"/>
              </a:ext>
            </a:extLst>
          </p:cNvPr>
          <p:cNvSpPr txBox="1"/>
          <p:nvPr/>
        </p:nvSpPr>
        <p:spPr>
          <a:xfrm>
            <a:off x="144000" y="8280000"/>
            <a:ext cx="5110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Ontology design and development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B24D6-4DDC-0445-BE9F-27EDA0213B37}"/>
              </a:ext>
            </a:extLst>
          </p:cNvPr>
          <p:cNvSpPr txBox="1"/>
          <p:nvPr/>
        </p:nvSpPr>
        <p:spPr>
          <a:xfrm>
            <a:off x="5903283" y="9900000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E35F097-DC5E-EC46-838C-92F66F535334}"/>
              </a:ext>
            </a:extLst>
          </p:cNvPr>
          <p:cNvSpPr txBox="1">
            <a:spLocks/>
          </p:cNvSpPr>
          <p:nvPr/>
        </p:nvSpPr>
        <p:spPr>
          <a:xfrm>
            <a:off x="0" y="4248000"/>
            <a:ext cx="5652000" cy="38140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22B958-32DD-E34C-BFC5-BC23B0C55BC4}"/>
              </a:ext>
            </a:extLst>
          </p:cNvPr>
          <p:cNvSpPr txBox="1">
            <a:spLocks/>
          </p:cNvSpPr>
          <p:nvPr/>
        </p:nvSpPr>
        <p:spPr>
          <a:xfrm>
            <a:off x="0" y="8820000"/>
            <a:ext cx="5652000" cy="4232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B6BD267D-14A7-2242-AFAB-04C120EA6A49}"/>
              </a:ext>
            </a:extLst>
          </p:cNvPr>
          <p:cNvSpPr txBox="1"/>
          <p:nvPr/>
        </p:nvSpPr>
        <p:spPr>
          <a:xfrm>
            <a:off x="5903284" y="7020000"/>
            <a:ext cx="2715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Current Coverage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6F69090-2D0C-F346-A97B-1351DD4943B5}"/>
              </a:ext>
            </a:extLst>
          </p:cNvPr>
          <p:cNvSpPr txBox="1">
            <a:spLocks/>
          </p:cNvSpPr>
          <p:nvPr/>
        </p:nvSpPr>
        <p:spPr>
          <a:xfrm>
            <a:off x="5760000" y="10440000"/>
            <a:ext cx="5652000" cy="301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C12A42-5374-9447-A222-C4C6EBDF40C2}"/>
              </a:ext>
            </a:extLst>
          </p:cNvPr>
          <p:cNvSpPr txBox="1">
            <a:spLocks/>
          </p:cNvSpPr>
          <p:nvPr/>
        </p:nvSpPr>
        <p:spPr>
          <a:xfrm>
            <a:off x="5760000" y="7560000"/>
            <a:ext cx="5652000" cy="928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0ED1362-0E10-C44D-89F5-997E8D4B8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318" y="446315"/>
            <a:ext cx="3700170" cy="2466780"/>
          </a:xfrm>
          <a:prstGeom prst="rect">
            <a:avLst/>
          </a:prstGeom>
          <a:gradFill>
            <a:gsLst>
              <a:gs pos="78000">
                <a:srgbClr val="00B0F0"/>
              </a:gs>
              <a:gs pos="52975">
                <a:srgbClr val="2FBFF3"/>
              </a:gs>
              <a:gs pos="0">
                <a:schemeClr val="accent5">
                  <a:lumMod val="0"/>
                  <a:lumOff val="100000"/>
                </a:schemeClr>
              </a:gs>
              <a:gs pos="65000">
                <a:srgbClr val="00B0F0"/>
              </a:gs>
            </a:gsLst>
            <a:lin ang="16200000" scaled="0"/>
          </a:gradFill>
          <a:effectLst>
            <a:softEdge rad="12446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17108A-19FB-9B49-A5FC-E8B59961560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9707" y="8216870"/>
            <a:ext cx="11520488" cy="5865890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2195636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1546</TotalTime>
  <Words>129</Words>
  <Application>Microsoft Macintosh PowerPoint</Application>
  <PresentationFormat>Custom</PresentationFormat>
  <Paragraphs>54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Huanyu Li</dc:creator>
  <cp:lastModifiedBy>Huanyu Li</cp:lastModifiedBy>
  <cp:revision>40</cp:revision>
  <dcterms:created xsi:type="dcterms:W3CDTF">2019-08-04T11:38:53Z</dcterms:created>
  <dcterms:modified xsi:type="dcterms:W3CDTF">2019-09-06T09:28:26Z</dcterms:modified>
</cp:coreProperties>
</file>

<file path=docProps/thumbnail.jpeg>
</file>